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67" r:id="rId3"/>
    <p:sldId id="287" r:id="rId4"/>
    <p:sldId id="288" r:id="rId5"/>
    <p:sldId id="281" r:id="rId6"/>
    <p:sldId id="285" r:id="rId7"/>
    <p:sldId id="289" r:id="rId8"/>
    <p:sldId id="290" r:id="rId9"/>
    <p:sldId id="286" r:id="rId10"/>
    <p:sldId id="269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80" d="100"/>
          <a:sy n="80" d="100"/>
        </p:scale>
        <p:origin x="172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57037-321A-47D9-ABCF-B43026127B5D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4EB842-B6BE-44F9-AB3D-14A1BBF51421}">
      <dgm:prSet phldrT="[Text]"/>
      <dgm:spPr/>
      <dgm:t>
        <a:bodyPr/>
        <a:lstStyle/>
        <a:p>
          <a:r>
            <a:rPr lang="en-US" dirty="0"/>
            <a:t>Next Player Start</a:t>
          </a:r>
        </a:p>
      </dgm:t>
    </dgm:pt>
    <dgm:pt modelId="{3C87450B-46BD-4C4E-AFB7-96502AA257A5}" type="parTrans" cxnId="{07B13317-138D-462A-AE3B-6B04568D636B}">
      <dgm:prSet/>
      <dgm:spPr/>
      <dgm:t>
        <a:bodyPr/>
        <a:lstStyle/>
        <a:p>
          <a:endParaRPr lang="en-US"/>
        </a:p>
      </dgm:t>
    </dgm:pt>
    <dgm:pt modelId="{256380EE-E884-4F6B-B144-83E9F0BB4EB4}" type="sibTrans" cxnId="{07B13317-138D-462A-AE3B-6B04568D636B}">
      <dgm:prSet/>
      <dgm:spPr/>
      <dgm:t>
        <a:bodyPr/>
        <a:lstStyle/>
        <a:p>
          <a:endParaRPr lang="en-US"/>
        </a:p>
      </dgm:t>
    </dgm:pt>
    <dgm:pt modelId="{9C6950BE-D281-473C-938D-6F75B2C49047}">
      <dgm:prSet phldrT="[Text]"/>
      <dgm:spPr/>
      <dgm:t>
        <a:bodyPr/>
        <a:lstStyle/>
        <a:p>
          <a:r>
            <a:rPr lang="en-US" dirty="0"/>
            <a:t>Player Cuts Tree</a:t>
          </a:r>
        </a:p>
      </dgm:t>
    </dgm:pt>
    <dgm:pt modelId="{B3EF49E7-D686-4A58-BA32-5A63F7538ED5}" type="parTrans" cxnId="{E5B01469-0027-4DE6-BA38-022496C750C8}">
      <dgm:prSet/>
      <dgm:spPr/>
      <dgm:t>
        <a:bodyPr/>
        <a:lstStyle/>
        <a:p>
          <a:endParaRPr lang="en-US"/>
        </a:p>
      </dgm:t>
    </dgm:pt>
    <dgm:pt modelId="{E7232ED8-8A6B-4971-A168-45482D61F63D}" type="sibTrans" cxnId="{E5B01469-0027-4DE6-BA38-022496C750C8}">
      <dgm:prSet/>
      <dgm:spPr/>
      <dgm:t>
        <a:bodyPr/>
        <a:lstStyle/>
        <a:p>
          <a:endParaRPr lang="en-US"/>
        </a:p>
      </dgm:t>
    </dgm:pt>
    <dgm:pt modelId="{161173B0-0B22-4F33-B0C7-59E54797EAE8}">
      <dgm:prSet phldrT="[Text]"/>
      <dgm:spPr/>
      <dgm:t>
        <a:bodyPr/>
        <a:lstStyle/>
        <a:p>
          <a:r>
            <a:rPr lang="en-US" dirty="0"/>
            <a:t>If Tree Doesn’t Fall?</a:t>
          </a:r>
        </a:p>
      </dgm:t>
    </dgm:pt>
    <dgm:pt modelId="{90993AB8-DD28-4109-B909-7C5C303B2311}" type="parTrans" cxnId="{F6B46FB5-7E1C-4EDC-B034-D22AF2463C0F}">
      <dgm:prSet/>
      <dgm:spPr/>
      <dgm:t>
        <a:bodyPr/>
        <a:lstStyle/>
        <a:p>
          <a:endParaRPr lang="en-US"/>
        </a:p>
      </dgm:t>
    </dgm:pt>
    <dgm:pt modelId="{BC4FA4B0-FEBA-4373-8E1C-ED1E255E6409}" type="sibTrans" cxnId="{F6B46FB5-7E1C-4EDC-B034-D22AF2463C0F}">
      <dgm:prSet/>
      <dgm:spPr/>
      <dgm:t>
        <a:bodyPr/>
        <a:lstStyle/>
        <a:p>
          <a:endParaRPr lang="en-US"/>
        </a:p>
      </dgm:t>
    </dgm:pt>
    <dgm:pt modelId="{CAAE15CF-617D-4C71-A08B-7DD341DD6E1C}">
      <dgm:prSet phldrT="[Text]"/>
      <dgm:spPr/>
      <dgm:t>
        <a:bodyPr/>
        <a:lstStyle/>
        <a:p>
          <a:r>
            <a:rPr lang="en-US" dirty="0"/>
            <a:t>End Player Turn</a:t>
          </a:r>
        </a:p>
      </dgm:t>
    </dgm:pt>
    <dgm:pt modelId="{AB50524D-BD30-4723-9B0A-138813AC5818}" type="parTrans" cxnId="{BC9A4315-D5F8-4481-BBAD-67DC34310F92}">
      <dgm:prSet/>
      <dgm:spPr/>
      <dgm:t>
        <a:bodyPr/>
        <a:lstStyle/>
        <a:p>
          <a:endParaRPr lang="en-US"/>
        </a:p>
      </dgm:t>
    </dgm:pt>
    <dgm:pt modelId="{24809FB1-471F-428E-9A8C-ED892624B2E2}" type="sibTrans" cxnId="{BC9A4315-D5F8-4481-BBAD-67DC34310F92}">
      <dgm:prSet/>
      <dgm:spPr/>
      <dgm:t>
        <a:bodyPr/>
        <a:lstStyle/>
        <a:p>
          <a:endParaRPr lang="en-US"/>
        </a:p>
      </dgm:t>
    </dgm:pt>
    <dgm:pt modelId="{CAA522BD-ED37-4259-8503-3835C00EAF42}" type="pres">
      <dgm:prSet presAssocID="{D8B57037-321A-47D9-ABCF-B43026127B5D}" presName="Name0" presStyleCnt="0">
        <dgm:presLayoutVars>
          <dgm:dir/>
          <dgm:resizeHandles val="exact"/>
        </dgm:presLayoutVars>
      </dgm:prSet>
      <dgm:spPr/>
    </dgm:pt>
    <dgm:pt modelId="{DFEF834E-FC66-4DB4-A7A3-A2C9FF3883AD}" type="pres">
      <dgm:prSet presAssocID="{D8B57037-321A-47D9-ABCF-B43026127B5D}" presName="cycle" presStyleCnt="0"/>
      <dgm:spPr/>
    </dgm:pt>
    <dgm:pt modelId="{FB6E34A3-5047-48C0-B97A-4DACFDA1FD8F}" type="pres">
      <dgm:prSet presAssocID="{C14EB842-B6BE-44F9-AB3D-14A1BBF51421}" presName="nodeFirstNode" presStyleLbl="node1" presStyleIdx="0" presStyleCnt="4">
        <dgm:presLayoutVars>
          <dgm:bulletEnabled val="1"/>
        </dgm:presLayoutVars>
      </dgm:prSet>
      <dgm:spPr/>
    </dgm:pt>
    <dgm:pt modelId="{FE98C667-05B8-45A4-8FE7-E567905473EB}" type="pres">
      <dgm:prSet presAssocID="{256380EE-E884-4F6B-B144-83E9F0BB4EB4}" presName="sibTransFirstNode" presStyleLbl="bgShp" presStyleIdx="0" presStyleCnt="1"/>
      <dgm:spPr/>
    </dgm:pt>
    <dgm:pt modelId="{CF9633F9-CB9A-4C01-903F-35982BCF4DA8}" type="pres">
      <dgm:prSet presAssocID="{9C6950BE-D281-473C-938D-6F75B2C49047}" presName="nodeFollowingNodes" presStyleLbl="node1" presStyleIdx="1" presStyleCnt="4">
        <dgm:presLayoutVars>
          <dgm:bulletEnabled val="1"/>
        </dgm:presLayoutVars>
      </dgm:prSet>
      <dgm:spPr/>
    </dgm:pt>
    <dgm:pt modelId="{87480490-61BE-485D-BBFA-B95D7699566A}" type="pres">
      <dgm:prSet presAssocID="{161173B0-0B22-4F33-B0C7-59E54797EAE8}" presName="nodeFollowingNodes" presStyleLbl="node1" presStyleIdx="2" presStyleCnt="4">
        <dgm:presLayoutVars>
          <dgm:bulletEnabled val="1"/>
        </dgm:presLayoutVars>
      </dgm:prSet>
      <dgm:spPr/>
    </dgm:pt>
    <dgm:pt modelId="{ACD3C105-7E29-457E-B604-9A5F3A5172A4}" type="pres">
      <dgm:prSet presAssocID="{CAAE15CF-617D-4C71-A08B-7DD341DD6E1C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0694F403-70F9-414C-B96B-09FB3CA66F84}" type="presOf" srcId="{CAAE15CF-617D-4C71-A08B-7DD341DD6E1C}" destId="{ACD3C105-7E29-457E-B604-9A5F3A5172A4}" srcOrd="0" destOrd="0" presId="urn:microsoft.com/office/officeart/2005/8/layout/cycle3"/>
    <dgm:cxn modelId="{BC9A4315-D5F8-4481-BBAD-67DC34310F92}" srcId="{D8B57037-321A-47D9-ABCF-B43026127B5D}" destId="{CAAE15CF-617D-4C71-A08B-7DD341DD6E1C}" srcOrd="3" destOrd="0" parTransId="{AB50524D-BD30-4723-9B0A-138813AC5818}" sibTransId="{24809FB1-471F-428E-9A8C-ED892624B2E2}"/>
    <dgm:cxn modelId="{07B13317-138D-462A-AE3B-6B04568D636B}" srcId="{D8B57037-321A-47D9-ABCF-B43026127B5D}" destId="{C14EB842-B6BE-44F9-AB3D-14A1BBF51421}" srcOrd="0" destOrd="0" parTransId="{3C87450B-46BD-4C4E-AFB7-96502AA257A5}" sibTransId="{256380EE-E884-4F6B-B144-83E9F0BB4EB4}"/>
    <dgm:cxn modelId="{D4578F5C-F498-4733-9100-4D7019400557}" type="presOf" srcId="{9C6950BE-D281-473C-938D-6F75B2C49047}" destId="{CF9633F9-CB9A-4C01-903F-35982BCF4DA8}" srcOrd="0" destOrd="0" presId="urn:microsoft.com/office/officeart/2005/8/layout/cycle3"/>
    <dgm:cxn modelId="{6AFBD642-2460-4400-89D0-C4074780CBF2}" type="presOf" srcId="{D8B57037-321A-47D9-ABCF-B43026127B5D}" destId="{CAA522BD-ED37-4259-8503-3835C00EAF42}" srcOrd="0" destOrd="0" presId="urn:microsoft.com/office/officeart/2005/8/layout/cycle3"/>
    <dgm:cxn modelId="{E5B01469-0027-4DE6-BA38-022496C750C8}" srcId="{D8B57037-321A-47D9-ABCF-B43026127B5D}" destId="{9C6950BE-D281-473C-938D-6F75B2C49047}" srcOrd="1" destOrd="0" parTransId="{B3EF49E7-D686-4A58-BA32-5A63F7538ED5}" sibTransId="{E7232ED8-8A6B-4971-A168-45482D61F63D}"/>
    <dgm:cxn modelId="{41505E80-2AAF-46E5-ABED-AE0F3802C777}" type="presOf" srcId="{C14EB842-B6BE-44F9-AB3D-14A1BBF51421}" destId="{FB6E34A3-5047-48C0-B97A-4DACFDA1FD8F}" srcOrd="0" destOrd="0" presId="urn:microsoft.com/office/officeart/2005/8/layout/cycle3"/>
    <dgm:cxn modelId="{F6B46FB5-7E1C-4EDC-B034-D22AF2463C0F}" srcId="{D8B57037-321A-47D9-ABCF-B43026127B5D}" destId="{161173B0-0B22-4F33-B0C7-59E54797EAE8}" srcOrd="2" destOrd="0" parTransId="{90993AB8-DD28-4109-B909-7C5C303B2311}" sibTransId="{BC4FA4B0-FEBA-4373-8E1C-ED1E255E6409}"/>
    <dgm:cxn modelId="{98B7C9C6-513F-4C72-AA5C-D84EB564E858}" type="presOf" srcId="{256380EE-E884-4F6B-B144-83E9F0BB4EB4}" destId="{FE98C667-05B8-45A4-8FE7-E567905473EB}" srcOrd="0" destOrd="0" presId="urn:microsoft.com/office/officeart/2005/8/layout/cycle3"/>
    <dgm:cxn modelId="{8DC6E7EF-FE1C-4B3D-97F8-04A1102C1415}" type="presOf" srcId="{161173B0-0B22-4F33-B0C7-59E54797EAE8}" destId="{87480490-61BE-485D-BBFA-B95D7699566A}" srcOrd="0" destOrd="0" presId="urn:microsoft.com/office/officeart/2005/8/layout/cycle3"/>
    <dgm:cxn modelId="{C73733D4-B5AC-4B61-960A-A985DF309E86}" type="presParOf" srcId="{CAA522BD-ED37-4259-8503-3835C00EAF42}" destId="{DFEF834E-FC66-4DB4-A7A3-A2C9FF3883AD}" srcOrd="0" destOrd="0" presId="urn:microsoft.com/office/officeart/2005/8/layout/cycle3"/>
    <dgm:cxn modelId="{C49BEB36-5B70-4451-9CC1-0122546C835F}" type="presParOf" srcId="{DFEF834E-FC66-4DB4-A7A3-A2C9FF3883AD}" destId="{FB6E34A3-5047-48C0-B97A-4DACFDA1FD8F}" srcOrd="0" destOrd="0" presId="urn:microsoft.com/office/officeart/2005/8/layout/cycle3"/>
    <dgm:cxn modelId="{970F099F-FE1D-4ABB-8631-ACF1A43040E3}" type="presParOf" srcId="{DFEF834E-FC66-4DB4-A7A3-A2C9FF3883AD}" destId="{FE98C667-05B8-45A4-8FE7-E567905473EB}" srcOrd="1" destOrd="0" presId="urn:microsoft.com/office/officeart/2005/8/layout/cycle3"/>
    <dgm:cxn modelId="{026A8516-7774-4B28-A823-1BD3F67AF0C3}" type="presParOf" srcId="{DFEF834E-FC66-4DB4-A7A3-A2C9FF3883AD}" destId="{CF9633F9-CB9A-4C01-903F-35982BCF4DA8}" srcOrd="2" destOrd="0" presId="urn:microsoft.com/office/officeart/2005/8/layout/cycle3"/>
    <dgm:cxn modelId="{AEB49D42-5FEF-4D8E-A1EC-112924B9E508}" type="presParOf" srcId="{DFEF834E-FC66-4DB4-A7A3-A2C9FF3883AD}" destId="{87480490-61BE-485D-BBFA-B95D7699566A}" srcOrd="3" destOrd="0" presId="urn:microsoft.com/office/officeart/2005/8/layout/cycle3"/>
    <dgm:cxn modelId="{858ADC75-0B37-4A51-B4D3-8347667D972E}" type="presParOf" srcId="{DFEF834E-FC66-4DB4-A7A3-A2C9FF3883AD}" destId="{ACD3C105-7E29-457E-B604-9A5F3A5172A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8C667-05B8-45A4-8FE7-E567905473EB}">
      <dsp:nvSpPr>
        <dsp:cNvPr id="0" name=""/>
        <dsp:cNvSpPr/>
      </dsp:nvSpPr>
      <dsp:spPr>
        <a:xfrm>
          <a:off x="594164" y="190146"/>
          <a:ext cx="3536071" cy="3536071"/>
        </a:xfrm>
        <a:prstGeom prst="circularArrow">
          <a:avLst>
            <a:gd name="adj1" fmla="val 4668"/>
            <a:gd name="adj2" fmla="val 272909"/>
            <a:gd name="adj3" fmla="val 13108776"/>
            <a:gd name="adj4" fmla="val 1784473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E34A3-5047-48C0-B97A-4DACFDA1FD8F}">
      <dsp:nvSpPr>
        <dsp:cNvPr id="0" name=""/>
        <dsp:cNvSpPr/>
      </dsp:nvSpPr>
      <dsp:spPr>
        <a:xfrm>
          <a:off x="1269913" y="243159"/>
          <a:ext cx="2184573" cy="109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Next Player Start</a:t>
          </a:r>
        </a:p>
      </dsp:txBody>
      <dsp:txXfrm>
        <a:off x="1323234" y="296480"/>
        <a:ext cx="2077931" cy="985644"/>
      </dsp:txXfrm>
    </dsp:sp>
    <dsp:sp modelId="{CF9633F9-CB9A-4C01-903F-35982BCF4DA8}">
      <dsp:nvSpPr>
        <dsp:cNvPr id="0" name=""/>
        <dsp:cNvSpPr/>
      </dsp:nvSpPr>
      <dsp:spPr>
        <a:xfrm>
          <a:off x="2539597" y="1512844"/>
          <a:ext cx="2184573" cy="109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Player Cuts Tree</a:t>
          </a:r>
        </a:p>
      </dsp:txBody>
      <dsp:txXfrm>
        <a:off x="2592918" y="1566165"/>
        <a:ext cx="2077931" cy="985644"/>
      </dsp:txXfrm>
    </dsp:sp>
    <dsp:sp modelId="{87480490-61BE-485D-BBFA-B95D7699566A}">
      <dsp:nvSpPr>
        <dsp:cNvPr id="0" name=""/>
        <dsp:cNvSpPr/>
      </dsp:nvSpPr>
      <dsp:spPr>
        <a:xfrm>
          <a:off x="1269913" y="2782528"/>
          <a:ext cx="2184573" cy="109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If Tree Doesn’t Fall?</a:t>
          </a:r>
        </a:p>
      </dsp:txBody>
      <dsp:txXfrm>
        <a:off x="1323234" y="2835849"/>
        <a:ext cx="2077931" cy="985644"/>
      </dsp:txXfrm>
    </dsp:sp>
    <dsp:sp modelId="{ACD3C105-7E29-457E-B604-9A5F3A5172A4}">
      <dsp:nvSpPr>
        <dsp:cNvPr id="0" name=""/>
        <dsp:cNvSpPr/>
      </dsp:nvSpPr>
      <dsp:spPr>
        <a:xfrm>
          <a:off x="228" y="1512844"/>
          <a:ext cx="2184573" cy="109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End Player Turn</a:t>
          </a:r>
        </a:p>
      </dsp:txBody>
      <dsp:txXfrm>
        <a:off x="53549" y="1566165"/>
        <a:ext cx="2077931" cy="98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PpZDHPy5YA&amp;feature=youtu.b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MGPG – Group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Heath-Collins, Brad Pablo, Katie Millar and George </a:t>
            </a:r>
            <a:r>
              <a:rPr lang="en-US" dirty="0" err="1"/>
              <a:t>Croucher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game meet the brief?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1740071"/>
            <a:ext cx="10567737" cy="4117975"/>
          </a:xfrm>
        </p:spPr>
        <p:txBody>
          <a:bodyPr>
            <a:noAutofit/>
          </a:bodyPr>
          <a:lstStyle/>
          <a:p>
            <a:r>
              <a:rPr lang="en-GB" sz="2800" dirty="0"/>
              <a:t>The game is displayed in </a:t>
            </a:r>
            <a:r>
              <a:rPr lang="en-GB" sz="2800" b="1" dirty="0"/>
              <a:t>2D</a:t>
            </a:r>
            <a:r>
              <a:rPr lang="en-GB" sz="2800" dirty="0"/>
              <a:t>.</a:t>
            </a:r>
          </a:p>
          <a:p>
            <a:r>
              <a:rPr lang="en-GB" sz="2800" dirty="0"/>
              <a:t>It is a</a:t>
            </a:r>
            <a:r>
              <a:rPr lang="en-GB" sz="2800" b="1" dirty="0"/>
              <a:t> competitive, turn-based </a:t>
            </a:r>
            <a:r>
              <a:rPr lang="en-GB" sz="2800" dirty="0"/>
              <a:t>game.</a:t>
            </a:r>
          </a:p>
          <a:p>
            <a:r>
              <a:rPr lang="en-GB" sz="2800" dirty="0"/>
              <a:t>It uses a single device for </a:t>
            </a:r>
            <a:r>
              <a:rPr lang="en-GB" sz="2800" b="1" dirty="0"/>
              <a:t>local multiplayer</a:t>
            </a:r>
            <a:r>
              <a:rPr lang="en-GB" sz="2800" dirty="0"/>
              <a:t>.</a:t>
            </a:r>
          </a:p>
          <a:p>
            <a:r>
              <a:rPr lang="en-GB" sz="2800" b="1" dirty="0"/>
              <a:t>Symmetric</a:t>
            </a:r>
            <a:r>
              <a:rPr lang="en-GB" sz="2800" dirty="0"/>
              <a:t> in both layout and gameplay.</a:t>
            </a:r>
          </a:p>
          <a:p>
            <a:r>
              <a:rPr lang="en-GB" sz="2800" dirty="0"/>
              <a:t>Controlled using a </a:t>
            </a:r>
            <a:r>
              <a:rPr lang="en-GB" sz="2800" b="1" dirty="0"/>
              <a:t>single</a:t>
            </a:r>
            <a:r>
              <a:rPr lang="en-GB" sz="2800" dirty="0"/>
              <a:t> </a:t>
            </a:r>
            <a:r>
              <a:rPr lang="en-GB" sz="2800" b="1" dirty="0"/>
              <a:t>tap </a:t>
            </a:r>
            <a:r>
              <a:rPr lang="en-GB" sz="2800" dirty="0"/>
              <a:t>making it 			            accessible to the</a:t>
            </a:r>
            <a:r>
              <a:rPr lang="en-GB" sz="2800" b="1" dirty="0"/>
              <a:t> Casual Gamer.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751E5-47CE-4BA9-A9AE-3857A3787A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42" y="1524000"/>
            <a:ext cx="3012000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BFA6-169B-422D-AEAF-9636908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AE3FA-7F61-4A87-A698-B78B3B64CD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r>
              <a:rPr lang="en-GB" dirty="0"/>
              <a:t>Thanks for listening!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C8BB9-DBC2-40B6-AD75-48F0B75F69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93822"/>
            <a:ext cx="4305633" cy="5562600"/>
          </a:xfrm>
        </p:spPr>
      </p:pic>
    </p:spTree>
    <p:extLst>
      <p:ext uri="{BB962C8B-B14F-4D97-AF65-F5344CB8AC3E}">
        <p14:creationId xmlns:p14="http://schemas.microsoft.com/office/powerpoint/2010/main" val="32029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Game must be 2D</a:t>
            </a:r>
          </a:p>
          <a:p>
            <a:r>
              <a:rPr lang="en-US" sz="3200" dirty="0"/>
              <a:t>Controlled by tapping</a:t>
            </a:r>
          </a:p>
          <a:p>
            <a:r>
              <a:rPr lang="en-US" sz="3200" dirty="0"/>
              <a:t>Turn-based multiplayer</a:t>
            </a:r>
          </a:p>
          <a:p>
            <a:r>
              <a:rPr lang="en-US" sz="3200" dirty="0"/>
              <a:t>Competitive</a:t>
            </a:r>
          </a:p>
          <a:p>
            <a:r>
              <a:rPr lang="en-US" sz="3200" dirty="0"/>
              <a:t>Single Device (mobile)</a:t>
            </a:r>
          </a:p>
          <a:p>
            <a:r>
              <a:rPr lang="en-US" sz="3200" dirty="0"/>
              <a:t>Symmetric and simple to play</a:t>
            </a:r>
          </a:p>
          <a:p>
            <a:r>
              <a:rPr lang="en-US" sz="3200" dirty="0"/>
              <a:t>Casual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A9FD2-3BF1-46ED-8A4D-F35080C010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99" y="737930"/>
            <a:ext cx="5410211" cy="533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7E82-7737-4F6F-9513-56DA947D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Chop ‘til you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D7E75-EA4C-41FA-A11A-FFBA3C8EB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dirty="0">
                <a:hlinkClick r:id="rId2"/>
              </a:rPr>
              <a:t>https://www.youtube.com/watch?v=XPpZDHPy5YA&amp;feature=youtu.be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7AFC-32BE-463D-BA8F-57E1A0D9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what does the player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DBC0-92E5-4973-96E0-3880C3B8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Tree is assigned a random health value.</a:t>
            </a:r>
          </a:p>
          <a:p>
            <a:r>
              <a:rPr lang="en-GB" sz="3200" dirty="0"/>
              <a:t>Player One taps to chop the tree.</a:t>
            </a:r>
          </a:p>
          <a:p>
            <a:r>
              <a:rPr lang="en-GB" sz="3200" dirty="0"/>
              <a:t>Power of hit depends on how full the Power Bar is.</a:t>
            </a:r>
          </a:p>
          <a:p>
            <a:r>
              <a:rPr lang="en-GB" sz="3200" dirty="0"/>
              <a:t>Player Two taps to chop the tree.</a:t>
            </a:r>
          </a:p>
          <a:p>
            <a:r>
              <a:rPr lang="en-GB" sz="3200" dirty="0"/>
              <a:t>The player who cuts down the tree loses.</a:t>
            </a:r>
          </a:p>
          <a:p>
            <a:r>
              <a:rPr lang="en-GB" sz="3200" dirty="0"/>
              <a:t>Each player must cut, or else they will forfeit.</a:t>
            </a:r>
          </a:p>
        </p:txBody>
      </p:sp>
    </p:spTree>
    <p:extLst>
      <p:ext uri="{BB962C8B-B14F-4D97-AF65-F5344CB8AC3E}">
        <p14:creationId xmlns:p14="http://schemas.microsoft.com/office/powerpoint/2010/main" val="1915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A13E-F78D-4DB2-8BE1-88F00C68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Flow and Type of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46AC5-0DBE-455B-818C-67B7E49CC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GB" sz="3200" dirty="0"/>
              <a:t>Type of fun: Hard Fun and People Fun.</a:t>
            </a:r>
          </a:p>
          <a:p>
            <a:pPr marL="45720" indent="0">
              <a:buNone/>
            </a:pPr>
            <a:r>
              <a:rPr lang="en-GB" sz="3200" dirty="0"/>
              <a:t>Competing with adversaries.</a:t>
            </a:r>
          </a:p>
          <a:p>
            <a:pPr marL="45720" indent="0">
              <a:buNone/>
            </a:pPr>
            <a:r>
              <a:rPr lang="en-GB" sz="3200" dirty="0"/>
              <a:t>Re-playable through gameplay variables.</a:t>
            </a:r>
          </a:p>
          <a:p>
            <a:pPr marL="45720" indent="0">
              <a:buNone/>
            </a:pPr>
            <a:r>
              <a:rPr lang="en-GB" sz="3200" dirty="0"/>
              <a:t>Interaction between players.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BD5968B-C90E-4C05-964F-6BC2A0F2B6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500612"/>
              </p:ext>
            </p:extLst>
          </p:nvPr>
        </p:nvGraphicFramePr>
        <p:xfrm>
          <a:off x="6172200" y="1197472"/>
          <a:ext cx="4724400" cy="4117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46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5EA5-2949-497C-9B7D-58D591B2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has the game been iterated?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8EDCA-1D7E-4962-BB11-8543B6F10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Avoid rapid tapping to make the game more casual.</a:t>
            </a:r>
          </a:p>
          <a:p>
            <a:r>
              <a:rPr lang="en-GB" sz="3200" dirty="0"/>
              <a:t>A focus on visual feedback.</a:t>
            </a:r>
          </a:p>
          <a:p>
            <a:r>
              <a:rPr lang="en-GB" sz="3200" dirty="0"/>
              <a:t>Haptic Feedback tailored to suit the mobile platform.</a:t>
            </a:r>
          </a:p>
          <a:p>
            <a:r>
              <a:rPr lang="en-GB" sz="3200" dirty="0"/>
              <a:t>One player uses the phone at a time.</a:t>
            </a:r>
          </a:p>
          <a:p>
            <a:r>
              <a:rPr lang="en-GB" sz="3200" dirty="0"/>
              <a:t>Increasing difficulty.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4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4161-8327-49D2-9B6C-1A327D7A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73BE2-97E9-401A-B9CA-CA7381E5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0" y="-235799"/>
            <a:ext cx="5772020" cy="82207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F3F77B-36CD-4E4B-9EF4-909799EE5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42" y="2466474"/>
            <a:ext cx="7859661" cy="551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D1A5-2A03-400A-BF0E-890C7C491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75" y="381000"/>
            <a:ext cx="4070021" cy="57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DC08-D8A8-42B6-9AA6-2D724FAA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7764F-DC2E-45F9-AD54-9AC292821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04737"/>
            <a:ext cx="2964180" cy="4114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6CFFC-F69F-41B1-B1B5-2B28DDCAD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0" y="1804737"/>
            <a:ext cx="339154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493B0-27A3-4E91-AC83-0B0CC63CB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83" y="634941"/>
            <a:ext cx="4992634" cy="59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272F-AA3B-44BE-AF3F-AAE20F22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the game Feature?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9047-B813-4556-81BD-18D920483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An increasing difficulty system.</a:t>
            </a:r>
          </a:p>
          <a:p>
            <a:r>
              <a:rPr lang="en-GB" sz="3200" dirty="0"/>
              <a:t>Up to 4 players.</a:t>
            </a:r>
          </a:p>
          <a:p>
            <a:r>
              <a:rPr lang="en-GB" sz="3200" dirty="0"/>
              <a:t>Immersive haptic feedback to					 build tension.</a:t>
            </a:r>
          </a:p>
          <a:p>
            <a:r>
              <a:rPr lang="en-GB" sz="3200" dirty="0"/>
              <a:t>Visual Feedback through particle 		        systems and camera movement.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A65C6-CDF3-4786-BFB0-AD2EE5E06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34" y="1491588"/>
            <a:ext cx="3462009" cy="41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557</TotalTime>
  <Words>291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Cambria</vt:lpstr>
      <vt:lpstr>Red Line Business 16x9</vt:lpstr>
      <vt:lpstr>MGPG – Group 7</vt:lpstr>
      <vt:lpstr>Goals of the Brief</vt:lpstr>
      <vt:lpstr>Chop ‘til you drop</vt:lpstr>
      <vt:lpstr>So what does the player do?</vt:lpstr>
      <vt:lpstr>Game Flow and Type of Fun</vt:lpstr>
      <vt:lpstr>How has the game been iterated?</vt:lpstr>
      <vt:lpstr>Title Concepts</vt:lpstr>
      <vt:lpstr>Character Concepts</vt:lpstr>
      <vt:lpstr>What will the game Feature?</vt:lpstr>
      <vt:lpstr>How does the game meet the brief?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MGPG – Group 7</dc:title>
  <dc:creator>Games</dc:creator>
  <cp:lastModifiedBy>GeorgeWJ</cp:lastModifiedBy>
  <cp:revision>30</cp:revision>
  <dcterms:created xsi:type="dcterms:W3CDTF">2018-02-05T13:11:03Z</dcterms:created>
  <dcterms:modified xsi:type="dcterms:W3CDTF">2018-03-06T23:07:35Z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